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83" r:id="rId2"/>
    <p:sldId id="3661" r:id="rId3"/>
    <p:sldId id="3662" r:id="rId4"/>
    <p:sldId id="3663" r:id="rId5"/>
    <p:sldId id="3664" r:id="rId6"/>
    <p:sldId id="3665" r:id="rId7"/>
    <p:sldId id="3666" r:id="rId8"/>
    <p:sldId id="3667" r:id="rId9"/>
    <p:sldId id="3668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23B"/>
    <a:srgbClr val="000066"/>
    <a:srgbClr val="000099"/>
    <a:srgbClr val="FFFF00"/>
    <a:srgbClr val="800000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5204" autoAdjust="0"/>
  </p:normalViewPr>
  <p:slideViewPr>
    <p:cSldViewPr showGuides="1">
      <p:cViewPr varScale="1">
        <p:scale>
          <a:sx n="88" d="100"/>
          <a:sy n="88" d="100"/>
        </p:scale>
        <p:origin x="-624" y="-108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26-Aug-23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819399" y="5821065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 dirty="0">
                <a:solidFill>
                  <a:schemeClr val="accent2"/>
                </a:solidFill>
              </a:rPr>
              <a:t>(Arabic text along with English and Urdu Translation)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838200" y="1371600"/>
            <a:ext cx="10367466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ur-PK" sz="960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إِلَهِي كَيْفَ أَدْعُوكَ</a:t>
            </a:r>
            <a:endParaRPr lang="en-US" sz="960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ctr"/>
            <a:r>
              <a:rPr lang="en-US" sz="4000" i="1" smtClean="0">
                <a:solidFill>
                  <a:srgbClr val="0070C0"/>
                </a:solidFill>
              </a:rPr>
              <a:t>Elaahi kayfa ad'ooka</a:t>
            </a:r>
            <a:r>
              <a:rPr lang="ur-PK" sz="400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endParaRPr lang="en-IN" sz="4000" dirty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916877" y="3546219"/>
            <a:ext cx="8501121" cy="784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4400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521579" y="6154142"/>
            <a:ext cx="88884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200" b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rebuchet MS" pitchFamily="34" charset="0"/>
              </a:rPr>
              <a:t>		</a:t>
            </a:r>
            <a:endParaRPr lang="en-US" sz="1200" b="1" dirty="0">
              <a:solidFill>
                <a:schemeClr val="accent2">
                  <a:lumMod val="60000"/>
                  <a:lumOff val="4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7162800" y="457200"/>
            <a:ext cx="1986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600" b="1" smtClean="0">
                <a:solidFill>
                  <a:srgbClr val="00823B"/>
                </a:solidFill>
                <a:latin typeface="+mj-lt"/>
              </a:rPr>
              <a:t>Ilahi Kayfa adooka</a:t>
            </a:r>
            <a:endParaRPr lang="en-US" sz="1600" b="1" dirty="0">
              <a:solidFill>
                <a:srgbClr val="00823B"/>
              </a:solidFill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6FE6EBB-DBD5-43DC-8D53-F037C2FD7089}"/>
              </a:ext>
            </a:extLst>
          </p:cNvPr>
          <p:cNvSpPr txBox="1"/>
          <p:nvPr/>
        </p:nvSpPr>
        <p:spPr>
          <a:xfrm>
            <a:off x="1522068" y="3810000"/>
            <a:ext cx="86887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000099"/>
                </a:solidFill>
                <a:latin typeface="Trebuchet MS" pitchFamily="34" charset="0"/>
              </a:rPr>
              <a:t>Shaykh Kafami in al-balad al amin narrates from Muqatil ibn Sulayman </a:t>
            </a:r>
            <a:r>
              <a:rPr lang="en-US" sz="2000" b="1" smtClean="0">
                <a:solidFill>
                  <a:srgbClr val="0070C0"/>
                </a:solidFill>
                <a:latin typeface="Trebuchet MS" pitchFamily="34" charset="0"/>
              </a:rPr>
              <a:t>dua by Imam Ali bin Husayn Zayn al abidin (as)</a:t>
            </a:r>
          </a:p>
          <a:p>
            <a:pPr algn="ctr"/>
            <a:r>
              <a:rPr lang="en-US" sz="2000" b="1" smtClean="0">
                <a:solidFill>
                  <a:srgbClr val="000099"/>
                </a:solidFill>
                <a:latin typeface="Trebuchet MS" pitchFamily="34" charset="0"/>
              </a:rPr>
              <a:t>To get immediate acceptance of your supplication, recite this dua'a </a:t>
            </a:r>
            <a:r>
              <a:rPr lang="en-US" sz="2000" b="1" smtClean="0">
                <a:solidFill>
                  <a:srgbClr val="0070C0"/>
                </a:solidFill>
                <a:latin typeface="Trebuchet MS" pitchFamily="34" charset="0"/>
              </a:rPr>
              <a:t>100 times, preferably on Thursday, after praying 2 rakat salat, and 15</a:t>
            </a:r>
            <a:r>
              <a:rPr lang="en-US" sz="2000" b="1" smtClean="0">
                <a:solidFill>
                  <a:srgbClr val="000099"/>
                </a:solidFill>
                <a:latin typeface="Trebuchet MS" pitchFamily="34" charset="0"/>
              </a:rPr>
              <a:t> durood (salawat) before and at the end of this dua'a, and beseech the</a:t>
            </a:r>
            <a:r>
              <a:rPr lang="en-US" sz="2000" b="1" smtClean="0">
                <a:solidFill>
                  <a:srgbClr val="0070C0"/>
                </a:solidFill>
                <a:latin typeface="Trebuchet MS" pitchFamily="34" charset="0"/>
              </a:rPr>
              <a:t> almighty Allah to fulfill your legitimate desires, wants and needs.</a:t>
            </a:r>
            <a:endParaRPr lang="en-US" sz="2000" b="1" dirty="0">
              <a:solidFill>
                <a:srgbClr val="0070C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" y="1620613"/>
            <a:ext cx="10896600" cy="1808387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PK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إِلَهِي كَيْفَ أَدْعُوكَ وَ أَنَا أَنَا وَ كَيْفَ أَقْطَعُ رَجَائِي مِنْكَ وَ أَنْتَ أَنْتَ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43000" y="3614678"/>
            <a:ext cx="95536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smtClean="0">
                <a:solidFill>
                  <a:srgbClr val="0070C0"/>
                </a:solidFill>
              </a:rPr>
              <a:t>My God how can I call on You (for help) for I am me (a sinful servant)?How can I cut off hope from You for You are You (the merciful lord)?</a:t>
            </a:r>
          </a:p>
          <a:p>
            <a:pPr algn="ctr"/>
            <a:r>
              <a:rPr lang="ur-PK" sz="3200" b="1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خدایا میں کیسے تجھے پکاروں جب کہ میری اوقات معلوم ہے اور کیسے تجھ سے امید قطع کر لوں جب کہ تیرا کرم بھی معلوم ہے۔ </a:t>
            </a:r>
            <a:r>
              <a:rPr lang="en-IN" sz="3200" b="1" dirty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IN" sz="3200" b="1" dirty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</a:br>
            <a:endParaRPr lang="en-IN" sz="3200" b="1" dirty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026B221-4F8B-4E5D-902D-63279446BB7B}"/>
              </a:ext>
            </a:extLst>
          </p:cNvPr>
          <p:cNvSpPr txBox="1"/>
          <p:nvPr/>
        </p:nvSpPr>
        <p:spPr>
          <a:xfrm>
            <a:off x="1066800" y="5874603"/>
            <a:ext cx="9601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i="1" smtClean="0">
                <a:solidFill>
                  <a:srgbClr val="0070C0"/>
                </a:solidFill>
              </a:rPr>
              <a:t>elaahi kayfa ad'ooka wa anaa anaa wa kayfa aqta-o’ rajaaee minka wa anta anta</a:t>
            </a:r>
            <a:endParaRPr lang="en-US" sz="2400" i="1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7162800" y="457200"/>
            <a:ext cx="1986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600" b="1" smtClean="0">
                <a:solidFill>
                  <a:srgbClr val="00823B"/>
                </a:solidFill>
                <a:latin typeface="+mj-lt"/>
              </a:rPr>
              <a:t>Ilahi Kayfa adooka</a:t>
            </a:r>
            <a:endParaRPr lang="en-US" sz="1600" b="1" dirty="0">
              <a:solidFill>
                <a:srgbClr val="00823B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9812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PK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إِلَهِي إِذَا لَمْ أَسْأَلْكَ فَتُعْطِيَنِي فَمَنْ ذَا الَّذِي أَسْأَلُهُ فَيُعْطِينِي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3869" y="3886200"/>
            <a:ext cx="10644262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i="1">
                <a:solidFill>
                  <a:srgbClr val="0070C0"/>
                </a:solidFill>
              </a:rPr>
              <a:t> </a:t>
            </a:r>
            <a:r>
              <a:rPr lang="en-US" sz="2800" i="1" smtClean="0">
                <a:solidFill>
                  <a:srgbClr val="0070C0"/>
                </a:solidFill>
              </a:rPr>
              <a:t>My God (even) when I did not beseech You, You gave me. So who is he who gives if I beseech him?</a:t>
            </a:r>
          </a:p>
          <a:p>
            <a:pPr algn="ctr"/>
            <a:r>
              <a:rPr lang="ur-PK" sz="4000" b="1" smtClean="0">
                <a:solidFill>
                  <a:srgbClr val="000066"/>
                </a:solidFill>
                <a:latin typeface="Arabic Typesetting" pitchFamily="66" charset="-78"/>
                <a:cs typeface="Arabic Typesetting" pitchFamily="66" charset="-78"/>
              </a:rPr>
              <a:t>خدایا جب میں تجھ سے سوال نہیں کرتا ہوں تب بھی تو عطا کر دیتا ہے اور کون ایسا ہے جو سوال کرنے پر عطا کر دے۔</a:t>
            </a:r>
            <a:endParaRPr lang="en-IN" sz="4000" b="1" dirty="0">
              <a:solidFill>
                <a:srgbClr val="000066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8C3F887-F606-48A0-92D7-ED06377CD64A}"/>
              </a:ext>
            </a:extLst>
          </p:cNvPr>
          <p:cNvSpPr txBox="1"/>
          <p:nvPr/>
        </p:nvSpPr>
        <p:spPr>
          <a:xfrm>
            <a:off x="3048000" y="5874603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i="1" smtClean="0">
                <a:solidFill>
                  <a:srgbClr val="0070C0"/>
                </a:solidFill>
              </a:rPr>
              <a:t>elaahi iz lam as-aloka fa-too-teenee faman zal-lazee as-alohu fayo’teenee</a:t>
            </a:r>
            <a:endParaRPr lang="en-IN" sz="2400" i="1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7162800" y="457200"/>
            <a:ext cx="1986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600" b="1" smtClean="0">
                <a:solidFill>
                  <a:srgbClr val="00823B"/>
                </a:solidFill>
                <a:latin typeface="+mj-lt"/>
              </a:rPr>
              <a:t>Ilahi Kayfa adooka</a:t>
            </a:r>
            <a:endParaRPr lang="en-US" sz="1600" b="1" dirty="0">
              <a:solidFill>
                <a:srgbClr val="00823B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1966898"/>
            <a:ext cx="11049000" cy="1843102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PK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إِلَهِي إِذَا لَمْ أَدْعُكَ (أَدْعُوكَ) فَتَسْتَجِيبَ لِي فَمَنْ ذَا الَّذِي أَدْعُوهُ فَيَسْتَجِيبُ لِي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3858" y="4191000"/>
            <a:ext cx="1037754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smtClean="0">
                <a:solidFill>
                  <a:srgbClr val="0070C0"/>
                </a:solidFill>
              </a:rPr>
              <a:t>My God (even) when I did not call out, You fulfilled my desire. So who is he who satisfies if I call him?</a:t>
            </a:r>
          </a:p>
          <a:p>
            <a:r>
              <a:rPr lang="ur-PK" sz="3200" b="1" smtClean="0">
                <a:solidFill>
                  <a:srgbClr val="000066"/>
                </a:solidFill>
                <a:latin typeface="Arabic Typesetting" pitchFamily="66" charset="-78"/>
                <a:cs typeface="Arabic Typesetting" pitchFamily="66" charset="-78"/>
              </a:rPr>
              <a:t>میں جب تجھے نہیں پکارتا ہوں جب بھی تو قبول کر لیتا ہے۔ تو کون ایسا ہے جس سے دعا کروں اور قبول کر لے۔</a:t>
            </a:r>
            <a:endParaRPr lang="en-IN" sz="3200" b="1" dirty="0">
              <a:solidFill>
                <a:srgbClr val="000066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6A61F10-ADBA-4959-9703-4C7F026B5A85}"/>
              </a:ext>
            </a:extLst>
          </p:cNvPr>
          <p:cNvSpPr txBox="1"/>
          <p:nvPr/>
        </p:nvSpPr>
        <p:spPr>
          <a:xfrm>
            <a:off x="2057400" y="5950803"/>
            <a:ext cx="8153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i="1" smtClean="0">
                <a:solidFill>
                  <a:srgbClr val="0070C0"/>
                </a:solidFill>
              </a:rPr>
              <a:t>elaahi iz lam ad-oo’ka fa-tastajeebo lee faman zal lazee ad-oo’ho fa yastajeebo lee</a:t>
            </a:r>
            <a:endParaRPr lang="en-IN" sz="2400" i="1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7162800" y="457200"/>
            <a:ext cx="1986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600" b="1" smtClean="0">
                <a:solidFill>
                  <a:srgbClr val="00823B"/>
                </a:solidFill>
                <a:latin typeface="+mj-lt"/>
              </a:rPr>
              <a:t>Ilahi Kayfa adooka</a:t>
            </a:r>
            <a:endParaRPr lang="en-US" sz="1600" b="1" dirty="0">
              <a:solidFill>
                <a:srgbClr val="00823B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806575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PK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إِلَهِي إِذَا لَمْ أَتَضَرَّعْ إِلَيْكَ فَتَرْحَمَنِي فَمَنْ ذَا الَّذِي أَتَضَرَّعُ إِلَيْهِ فَيَرْحَمُنِي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3962400"/>
            <a:ext cx="113538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smtClean="0">
                <a:solidFill>
                  <a:srgbClr val="0070C0"/>
                </a:solidFill>
              </a:rPr>
              <a:t>My God (even) when I did not humbly solicit, You took pity on me. So who is he who shows mercy i'll solicit him? </a:t>
            </a:r>
          </a:p>
          <a:p>
            <a:pPr algn="ctr"/>
            <a:r>
              <a:rPr lang="ur-PK" sz="3600" b="1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خدایا جب میں تجھ سے فریاد نہیں کرتا ہوں جب بھی تو رحم کر دیتا ہے تو کون ایسا ہے جس سے فریاد کروں تو وہ رحم کرد ے۔ </a:t>
            </a:r>
            <a:r>
              <a:rPr lang="en-IN" sz="3600" b="1" dirty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IN" sz="3600" b="1" dirty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</a:br>
            <a:endParaRPr lang="en-IN" sz="3600" b="1" dirty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688D563-AA43-44F3-B6B0-04FBB0440075}"/>
              </a:ext>
            </a:extLst>
          </p:cNvPr>
          <p:cNvSpPr txBox="1"/>
          <p:nvPr/>
        </p:nvSpPr>
        <p:spPr>
          <a:xfrm>
            <a:off x="2819400" y="5950803"/>
            <a:ext cx="685187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i="1" smtClean="0">
                <a:solidFill>
                  <a:srgbClr val="0070C0"/>
                </a:solidFill>
              </a:rPr>
              <a:t>elaahi iz lam atazarra’ elayka fa tarhamoni faman zal lazee atazarra-o’ elayhe fa yarhamonee</a:t>
            </a:r>
            <a:endParaRPr lang="en-IN" sz="2400" i="1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7162800" y="457200"/>
            <a:ext cx="1986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600" b="1" smtClean="0">
                <a:solidFill>
                  <a:srgbClr val="00823B"/>
                </a:solidFill>
                <a:latin typeface="+mj-lt"/>
              </a:rPr>
              <a:t>Ilahi Kayfa adooka</a:t>
            </a:r>
            <a:endParaRPr lang="en-US" sz="1600" b="1" dirty="0">
              <a:solidFill>
                <a:srgbClr val="00823B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958975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PK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إِلَهِي فَكَمَا فَلَقْتَ الْبَحْرَ لِمُوسَى عَلَيْهِ السَّلاَمُ وَ نَجَّيْتَهُ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3998893"/>
            <a:ext cx="1100145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smtClean="0">
                <a:solidFill>
                  <a:srgbClr val="0070C0"/>
                </a:solidFill>
              </a:rPr>
              <a:t>My God I beseech You that just as You parted asunder the sea for Musa (peace be on him) to save him</a:t>
            </a:r>
          </a:p>
          <a:p>
            <a:pPr algn="ctr"/>
            <a:endParaRPr lang="ur-PK" sz="1600" i="1" smtClean="0">
              <a:solidFill>
                <a:srgbClr val="0070C0"/>
              </a:solidFill>
            </a:endParaRPr>
          </a:p>
          <a:p>
            <a:pPr algn="ctr"/>
            <a:r>
              <a:rPr lang="ur-PK" sz="4000" b="1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خدایا جس طرح تو نے دریا کو موسیٰؑ کے لئے شگافتہ کر کے انھیں نجات دی ہے۔</a:t>
            </a:r>
            <a:endParaRPr lang="en-IN" sz="4000" b="1" dirty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7E04198-FE7C-41A9-80DE-EAA10C726E28}"/>
              </a:ext>
            </a:extLst>
          </p:cNvPr>
          <p:cNvSpPr txBox="1"/>
          <p:nvPr/>
        </p:nvSpPr>
        <p:spPr>
          <a:xfrm>
            <a:off x="2514600" y="5867400"/>
            <a:ext cx="73914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i="1" smtClean="0">
                <a:solidFill>
                  <a:srgbClr val="0070C0"/>
                </a:solidFill>
              </a:rPr>
              <a:t>elaahi fakamaa falaqtal bahra le moosaa a’layhis salaamo wa najjaytahu</a:t>
            </a:r>
            <a:endParaRPr lang="en-IN" sz="2400" i="1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7162800" y="457200"/>
            <a:ext cx="1986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600" b="1" smtClean="0">
                <a:solidFill>
                  <a:srgbClr val="00823B"/>
                </a:solidFill>
                <a:latin typeface="+mj-lt"/>
              </a:rPr>
              <a:t>Ilahi Kayfa adooka</a:t>
            </a:r>
            <a:endParaRPr lang="en-US" sz="1600" b="1" dirty="0">
              <a:solidFill>
                <a:srgbClr val="00823B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577975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PK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أَسْأَلُكَ أَنْ تُصَلِّيَ عَلَى مُحَمَّدٍ وَ آلِهِ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62200" y="3429000"/>
            <a:ext cx="695325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i="1" smtClean="0">
                <a:solidFill>
                  <a:srgbClr val="0070C0"/>
                </a:solidFill>
              </a:rPr>
              <a:t>send blessings on Muhammad and on the children of Muhammad</a:t>
            </a:r>
          </a:p>
          <a:p>
            <a:pPr algn="ctr"/>
            <a:endParaRPr lang="en-US" sz="3200" i="1" smtClean="0">
              <a:solidFill>
                <a:srgbClr val="0070C0"/>
              </a:solidFill>
            </a:endParaRPr>
          </a:p>
          <a:p>
            <a:pPr algn="ctr"/>
            <a:r>
              <a:rPr lang="ur-PK" sz="4000" b="1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اب میرا سوال یہ ہے کہ محمدؐ و آل محمدؐ پر رحمت ناز ل فرما</a:t>
            </a:r>
            <a:endParaRPr lang="en-IN" sz="4000" b="1" dirty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B17A7E1-9888-4527-AC8C-B6575FAB666F}"/>
              </a:ext>
            </a:extLst>
          </p:cNvPr>
          <p:cNvSpPr txBox="1"/>
          <p:nvPr/>
        </p:nvSpPr>
        <p:spPr>
          <a:xfrm>
            <a:off x="2819400" y="5874603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2400" i="1" smtClean="0">
                <a:solidFill>
                  <a:srgbClr val="0070C0"/>
                </a:solidFill>
              </a:rPr>
              <a:t>as-aloka an tosalle a’laa mohammadin wa aale mohammadin</a:t>
            </a:r>
            <a:endParaRPr lang="en-IN" sz="2400" i="1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7162800" y="457200"/>
            <a:ext cx="1986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600" b="1" smtClean="0">
                <a:solidFill>
                  <a:srgbClr val="00823B"/>
                </a:solidFill>
                <a:latin typeface="+mj-lt"/>
              </a:rPr>
              <a:t>Ilahi Kayfa adooka</a:t>
            </a:r>
            <a:endParaRPr lang="en-US" sz="1600" b="1" dirty="0">
              <a:solidFill>
                <a:srgbClr val="00823B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730375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PK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 أَنْ تُنَجِّيَنِي مِمَّا أَنَا فِيهِ وَ تُفَرِّجَ عَنِّي فَرَجاً عَاجِلاً غَيْرَ آجِلٍ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3805297"/>
            <a:ext cx="10058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i="1" smtClean="0">
                <a:solidFill>
                  <a:srgbClr val="0070C0"/>
                </a:solidFill>
              </a:rPr>
              <a:t>and come to my rescue, and deliver me (from these troubles), and disperse (afflictions), and do it quickly, without delay,</a:t>
            </a:r>
          </a:p>
          <a:p>
            <a:pPr algn="ctr"/>
            <a:r>
              <a:rPr lang="ur-PK" sz="3600" b="1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اور مجھے کبھی ان مصیبتوں سے نجات دےدےاور جلد از جلد بلا کسی تاخیرکشایش حال عطا فرما</a:t>
            </a:r>
            <a:endParaRPr lang="en-US" sz="3600" b="1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B17A7E1-9888-4527-AC8C-B6575FAB666F}"/>
              </a:ext>
            </a:extLst>
          </p:cNvPr>
          <p:cNvSpPr txBox="1"/>
          <p:nvPr/>
        </p:nvSpPr>
        <p:spPr>
          <a:xfrm>
            <a:off x="2362200" y="5950803"/>
            <a:ext cx="691994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i="1" smtClean="0">
                <a:solidFill>
                  <a:srgbClr val="0070C0"/>
                </a:solidFill>
              </a:rPr>
              <a:t>wa an tonajjeyanee mimmaa anaa feehe wa tafarreja a’nnee farajan a’aajelan ghaira aajelin</a:t>
            </a:r>
            <a:endParaRPr lang="en-IN" sz="2400" i="1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7162800" y="457200"/>
            <a:ext cx="1986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600" b="1" smtClean="0">
                <a:solidFill>
                  <a:srgbClr val="00823B"/>
                </a:solidFill>
                <a:latin typeface="+mj-lt"/>
              </a:rPr>
              <a:t>Ilahi Kayfa adooka</a:t>
            </a:r>
            <a:endParaRPr lang="en-US" sz="1600" b="1" dirty="0">
              <a:solidFill>
                <a:srgbClr val="00823B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09654" y="1357298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ur-PK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/>
            </a:r>
            <a:br>
              <a:rPr lang="ur-PK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</a:br>
            <a:r>
              <a:rPr lang="ur-PK" sz="9600" kern="120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بِفَضْلِكَ وَ رَحْمَتِكَ يَا أَرْحَمَ الرَّاحِمِينَ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38216" y="2786058"/>
            <a:ext cx="9144000" cy="1000132"/>
          </a:xfrm>
        </p:spPr>
        <p:txBody>
          <a:bodyPr/>
          <a:lstStyle/>
          <a:p>
            <a:pPr marL="342900" indent="-342900" eaLnBrk="1" hangingPunct="1">
              <a:defRPr/>
            </a:pPr>
            <a:endParaRPr lang="en-US" sz="20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68556" y="3352800"/>
            <a:ext cx="69532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i="1" smtClean="0">
                <a:solidFill>
                  <a:srgbClr val="0070C0"/>
                </a:solidFill>
              </a:rPr>
              <a:t>through Your kindness, through Your mercy, O the most merciful.</a:t>
            </a:r>
          </a:p>
          <a:p>
            <a:pPr algn="ctr"/>
            <a:endParaRPr lang="en-US" sz="3200" i="1" smtClean="0">
              <a:solidFill>
                <a:srgbClr val="0070C0"/>
              </a:solidFill>
            </a:endParaRPr>
          </a:p>
          <a:p>
            <a:pPr algn="ctr"/>
            <a:r>
              <a:rPr lang="ur-PK" sz="4000" b="1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اور اپنے فضل وکرم سے اے بہترین مہربانی کرنے والے۔</a:t>
            </a:r>
            <a:endParaRPr lang="en-US" sz="4000" b="1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en-IN" sz="3200" dirty="0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B17A7E1-9888-4527-AC8C-B6575FAB666F}"/>
              </a:ext>
            </a:extLst>
          </p:cNvPr>
          <p:cNvSpPr txBox="1"/>
          <p:nvPr/>
        </p:nvSpPr>
        <p:spPr>
          <a:xfrm>
            <a:off x="2833654" y="5867400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i="1" smtClean="0">
                <a:solidFill>
                  <a:srgbClr val="0070C0"/>
                </a:solidFill>
              </a:rPr>
              <a:t>be fazleka wa be rahmateka yaa arhamar raahemeen</a:t>
            </a:r>
            <a:endParaRPr lang="en-IN" sz="2400" i="1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EBD7B7C-5C5A-4D02-8C94-5601E5676D8B}"/>
              </a:ext>
            </a:extLst>
          </p:cNvPr>
          <p:cNvSpPr txBox="1"/>
          <p:nvPr/>
        </p:nvSpPr>
        <p:spPr>
          <a:xfrm>
            <a:off x="7162800" y="457200"/>
            <a:ext cx="19864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1600" b="1" smtClean="0">
                <a:solidFill>
                  <a:srgbClr val="00823B"/>
                </a:solidFill>
                <a:latin typeface="+mj-lt"/>
              </a:rPr>
              <a:t>Ilahi Kayfa adooka</a:t>
            </a:r>
            <a:endParaRPr lang="en-US" sz="1600" b="1" dirty="0">
              <a:solidFill>
                <a:srgbClr val="00823B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18536</TotalTime>
  <Words>653</Words>
  <Application>Microsoft Office PowerPoint</Application>
  <PresentationFormat>Custom</PresentationFormat>
  <Paragraphs>64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إِلَهِي كَيْفَ أَدْعُوكَ وَ أَنَا أَنَا وَ كَيْفَ أَقْطَعُ رَجَائِي مِنْكَ وَ أَنْتَ أَنْتَ</vt:lpstr>
      <vt:lpstr>إِلَهِي إِذَا لَمْ أَسْأَلْكَ فَتُعْطِيَنِي فَمَنْ ذَا الَّذِي أَسْأَلُهُ فَيُعْطِينِي</vt:lpstr>
      <vt:lpstr>إِلَهِي إِذَا لَمْ أَدْعُكَ (أَدْعُوكَ) فَتَسْتَجِيبَ لِي فَمَنْ ذَا الَّذِي أَدْعُوهُ فَيَسْتَجِيبُ لِي</vt:lpstr>
      <vt:lpstr>إِلَهِي إِذَا لَمْ أَتَضَرَّعْ إِلَيْكَ فَتَرْحَمَنِي فَمَنْ ذَا الَّذِي أَتَضَرَّعُ إِلَيْهِ فَيَرْحَمُنِي</vt:lpstr>
      <vt:lpstr>إِلَهِي فَكَمَا فَلَقْتَ الْبَحْرَ لِمُوسَى عَلَيْهِ السَّلاَمُ وَ نَجَّيْتَهُ</vt:lpstr>
      <vt:lpstr>أَسْأَلُكَ أَنْ تُصَلِّيَ عَلَى مُحَمَّدٍ وَ آلِهِ</vt:lpstr>
      <vt:lpstr>وَ أَنْ تُنَجِّيَنِي مِمَّا أَنَا فِيهِ وَ تُفَرِّجَ عَنِّي فَرَجاً عَاجِلاً غَيْرَ آجِلٍ</vt:lpstr>
      <vt:lpstr> بِفَضْلِكَ وَ رَحْمَتِكَ يَا أَرْحَمَ الرَّاحِمِينَ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IRFANJARCHIVI</dc:creator>
  <cp:lastModifiedBy>Windows User</cp:lastModifiedBy>
  <cp:revision>518</cp:revision>
  <cp:lastPrinted>1601-01-01T00:00:00Z</cp:lastPrinted>
  <dcterms:created xsi:type="dcterms:W3CDTF">1601-01-01T00:00:00Z</dcterms:created>
  <dcterms:modified xsi:type="dcterms:W3CDTF">2023-08-26T10:28:25Z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